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727306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«Гимназия №2»</a:t>
            </a:r>
            <a:endParaRPr lang="ru-RU" sz="1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85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p:oleObj spid="_x0000_s5163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64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65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66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55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56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p:oleObj spid="_x0000_s4157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58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59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202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203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204" name="CorelDRAW" r:id="rId5" imgW="1438560" imgH="183060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205" name="CorelDRAW" r:id="rId6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p:oleObj spid="_x0000_s15424" name="CorelDRAW CMX" r:id="rId3" imgW="2770560" imgH="107712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p:oleObj spid="_x0000_s15425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p:oleObj spid="_x0000_s15426" name="CorelDRAW" r:id="rId5" imgW="628560" imgH="185544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p:oleObj spid="_x0000_s15427" name="CorelDRAW" r:id="rId6" imgW="1353600" imgH="1346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p:oleObj spid="_x0000_s15428" name="CorelDRAW" r:id="rId7" imgW="618480" imgH="19656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p:oleObj spid="_x0000_s15429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p:oleObj spid="_x0000_s7203" name="CorelDRAW" r:id="rId3" imgW="4712400" imgH="642816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p:oleObj spid="_x0000_s7204" name="CorelDRAW" r:id="rId4" imgW="3408840" imgH="345852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p:oleObj spid="_x0000_s7205" name="CorelDRAW" r:id="rId5" imgW="4150800" imgH="617040" progId="">
              <p:embed/>
            </p:oleObj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p:oleObj spid="_x0000_s8243" name="CorelDRAW CMX" r:id="rId3" imgW="1248840" imgH="233892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p:oleObj spid="_x0000_s8244" name="CorelDRAW CMX" r:id="rId4" imgW="2775240" imgH="98460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p:oleObj spid="_x0000_s8245" name="CorelDRAW CMX" r:id="rId5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p:oleObj spid="_x0000_s8246" name="CorelDRAW" r:id="rId6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p:oleObj spid="_x0000_s50239" name="CorelDRAW" r:id="rId3" imgW="1751760" imgH="7214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p:oleObj spid="_x0000_s50240" name="CorelDRAW" r:id="rId5" imgW="5550840" imgH="389664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p:oleObj spid="_x0000_s50241" name="CorelDRAW CMX" r:id="rId6" imgW="3556080" imgH="429192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p:oleObj spid="_x0000_s50242" name="CorelDRAW CMX" r:id="rId7" imgW="4599360" imgH="21358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p:oleObj spid="_x0000_s50243" name="CorelDRAW CMX" r:id="rId8" imgW="2929680" imgH="4599360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p:oleObj spid="_x0000_s50244" name="CorelDRAW CMX" r:id="rId9" imgW="2280240" imgH="2662920" progId="">
              <p:embed/>
            </p:oleObj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p:oleObj spid="_x0000_s16410" name="CorelDRAW" r:id="rId3" imgW="1521360" imgH="1602720" progId="">
              <p:embed/>
            </p:oleObj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p:oleObj spid="_x0000_s16411" name="CorelDRAW" r:id="rId5" imgW="1663200" imgH="857880" progId="">
              <p:embed/>
            </p:oleObj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p:oleObj spid="_x0000_s11309" name="CorelDRAW" r:id="rId3" imgW="3926880" imgH="53200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p:oleObj spid="_x0000_s11310" name="CorelDRAW" r:id="rId4" imgW="8983800" imgH="5493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p:oleObj spid="_x0000_s11311" name="CorelDRAW" r:id="rId5" imgW="3926880" imgH="532008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p:oleObj spid="_x0000_s11312" name="CorelDRAW" r:id="rId6" imgW="749520" imgH="128016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p:oleObj spid="_x0000_s103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p:oleObj spid="_x0000_s9228" name="CorelDRAW" r:id="rId3" imgW="1854720" imgH="18367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33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p:oleObj spid="_x0000_s12334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35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36" name="CorelDRAW" r:id="rId6" imgW="1276560" imgH="185652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p:oleObj spid="_x0000_s14365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p:oleObj spid="_x0000_s14366" name="CorelDRAW" r:id="rId4" imgW="1856160" imgH="128124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p:oleObj spid="_x0000_s13334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35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33813" name="CorelDRAW" r:id="rId3" imgW="5513760" imgH="2756880" progId="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82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83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84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877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Ильдар</cp:lastModifiedBy>
  <cp:revision>189</cp:revision>
  <dcterms:created xsi:type="dcterms:W3CDTF">2010-04-03T08:55:55Z</dcterms:created>
  <dcterms:modified xsi:type="dcterms:W3CDTF">2020-11-09T14:11:56Z</dcterms:modified>
  <cp:contentStatus/>
</cp:coreProperties>
</file>